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6" r:id="rId4"/>
  </p:sldMasterIdLst>
  <p:notesMasterIdLst>
    <p:notesMasterId r:id="rId10"/>
  </p:notesMasterIdLst>
  <p:sldIdLst>
    <p:sldId id="322" r:id="rId5"/>
    <p:sldId id="331" r:id="rId6"/>
    <p:sldId id="341" r:id="rId7"/>
    <p:sldId id="345" r:id="rId8"/>
    <p:sldId id="34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mita Shankar" initials="SS" lastIdx="1" clrIdx="0">
    <p:extLst>
      <p:ext uri="{19B8F6BF-5375-455C-9EA6-DF929625EA0E}">
        <p15:presenceInfo xmlns:p15="http://schemas.microsoft.com/office/powerpoint/2012/main" userId="5ca5bd944c988f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 varScale="1">
        <p:scale>
          <a:sx n="83" d="100"/>
          <a:sy n="83" d="100"/>
        </p:scale>
        <p:origin x="268" y="5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09-11-2020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594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8308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64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1072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5583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1389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8853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84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66081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1164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00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7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1572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907D986-8816-4272-A432-0437A28A9828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00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9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  <p:sldLayoutId id="2147484098" r:id="rId12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2513"/>
            <a:ext cx="9144000" cy="1802675"/>
          </a:xfrm>
        </p:spPr>
        <p:txBody>
          <a:bodyPr/>
          <a:lstStyle/>
          <a:p>
            <a:r>
              <a:rPr lang="en-IN" dirty="0"/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085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15824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EXPORT PROMOTION AGENCIES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0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142" y="682456"/>
            <a:ext cx="9601196" cy="8620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1.INDIAN INSTITUTE OF FOREIGN TRADE  (IIFT)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by GOI in 1963   </a:t>
            </a:r>
          </a:p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head office in New Delhi </a:t>
            </a:r>
          </a:p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service and academic organisation. </a:t>
            </a:r>
          </a:p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IIFT is given a status of deemed university in 2002 by UGC. </a:t>
            </a:r>
          </a:p>
          <a:p>
            <a:pPr marL="0" indent="0" algn="just">
              <a:buNone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academic , research and training organisation in international trade.  </a:t>
            </a:r>
          </a:p>
        </p:txBody>
      </p:sp>
    </p:spTree>
    <p:extLst>
      <p:ext uri="{BB962C8B-B14F-4D97-AF65-F5344CB8AC3E}">
        <p14:creationId xmlns:p14="http://schemas.microsoft.com/office/powerpoint/2010/main" val="131708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Activities of IIFT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 lnSpcReduction="10000"/>
          </a:bodyPr>
          <a:lstStyle/>
          <a:p>
            <a:r>
              <a:rPr lang="en-IN" dirty="0"/>
              <a:t>1.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train people in modern techniques of international trade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Undertake and promote research in foreign trade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Organisation of market survey , product survey, area survey etc. 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Dissemination of information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Consultancy of export promotion and import substitution.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Organising seminars and workshops on export marketing.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Inviting and sending trade </a:t>
            </a: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delgates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609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6CC0-197D-4F60-B3C7-73FC7596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FUNCTIONS / role of </a:t>
            </a:r>
            <a:r>
              <a:rPr lang="en-IN" dirty="0" err="1">
                <a:solidFill>
                  <a:srgbClr val="FF0000"/>
                </a:solidFill>
              </a:rPr>
              <a:t>iift</a:t>
            </a:r>
            <a:r>
              <a:rPr lang="en-IN" dirty="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F4A3-AAE8-4945-A997-FEA3E8201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374366"/>
            <a:ext cx="10394707" cy="3711389"/>
          </a:xfrm>
        </p:spPr>
        <p:txBody>
          <a:bodyPr>
            <a:normAutofit lnSpcReduction="10000"/>
          </a:bodyPr>
          <a:lstStyle/>
          <a:p>
            <a:r>
              <a:rPr lang="en-IN" dirty="0"/>
              <a:t>1.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It is an academic and research institute 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Framing trade policies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Computerising export statistics and publicity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It is recognised training institute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Conducting management development programmes.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Publication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Organising Seminar and Workshops </a:t>
            </a:r>
          </a:p>
        </p:txBody>
      </p:sp>
    </p:spTree>
    <p:extLst>
      <p:ext uri="{BB962C8B-B14F-4D97-AF65-F5344CB8AC3E}">
        <p14:creationId xmlns:p14="http://schemas.microsoft.com/office/powerpoint/2010/main" val="36191115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546</TotalTime>
  <Words>184</Words>
  <Application>Microsoft Office PowerPoint</Application>
  <PresentationFormat>Widescreen</PresentationFormat>
  <Paragraphs>28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Times New Roman</vt:lpstr>
      <vt:lpstr>Parcel</vt:lpstr>
      <vt:lpstr>EXPORT MARKETING </vt:lpstr>
      <vt:lpstr>EXPORT PROMOTION AGENCIES </vt:lpstr>
      <vt:lpstr>1.INDIAN INSTITUTE OF FOREIGN TRADE  (IIFT) </vt:lpstr>
      <vt:lpstr>Activities of IIFT   </vt:lpstr>
      <vt:lpstr>FUNCTIONS / role of iift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Dr. Sumita Shankar</cp:lastModifiedBy>
  <cp:revision>121</cp:revision>
  <dcterms:created xsi:type="dcterms:W3CDTF">2020-07-21T06:59:49Z</dcterms:created>
  <dcterms:modified xsi:type="dcterms:W3CDTF">2020-11-09T16:36:53Z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